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 smtClean="0"/>
              <a:t>Kliknite ikonu da biste dodali  sliku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 cit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r-HR" smtClean="0"/>
              <a:t>Uredite stilove teksta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ili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r-HR" smtClean="0"/>
              <a:t>Uredite stilove teksta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 smtClean="0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b="1" dirty="0" smtClean="0"/>
              <a:t>3D ANIMACIJA</a:t>
            </a:r>
            <a:r>
              <a:rPr lang="hr-HR" dirty="0" smtClean="0"/>
              <a:t/>
            </a:r>
            <a:br>
              <a:rPr lang="hr-HR" dirty="0" smtClean="0"/>
            </a:br>
            <a:r>
              <a:rPr lang="hr-HR" dirty="0"/>
              <a:t/>
            </a:r>
            <a:br>
              <a:rPr lang="hr-HR" dirty="0"/>
            </a:br>
            <a:r>
              <a:rPr lang="hr-HR" dirty="0" smtClean="0"/>
              <a:t>	Planetrack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4045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323" cy="6858001"/>
          </a:xfrm>
        </p:spPr>
      </p:pic>
    </p:spTree>
    <p:extLst>
      <p:ext uri="{BB962C8B-B14F-4D97-AF65-F5344CB8AC3E}">
        <p14:creationId xmlns:p14="http://schemas.microsoft.com/office/powerpoint/2010/main" val="195276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0285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4375" cy="6858001"/>
          </a:xfrm>
        </p:spPr>
      </p:pic>
    </p:spTree>
    <p:extLst>
      <p:ext uri="{BB962C8B-B14F-4D97-AF65-F5344CB8AC3E}">
        <p14:creationId xmlns:p14="http://schemas.microsoft.com/office/powerpoint/2010/main" val="316289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1079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3629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05834" y="272383"/>
            <a:ext cx="8534400" cy="1507067"/>
          </a:xfrm>
        </p:spPr>
        <p:txBody>
          <a:bodyPr/>
          <a:lstStyle/>
          <a:p>
            <a:r>
              <a:rPr lang="hr-HR" dirty="0" smtClean="0"/>
              <a:t>ideja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457789" y="346165"/>
            <a:ext cx="8534400" cy="3615267"/>
          </a:xfrm>
        </p:spPr>
        <p:txBody>
          <a:bodyPr/>
          <a:lstStyle/>
          <a:p>
            <a:r>
              <a:rPr lang="hr-HR" b="1" dirty="0" smtClean="0">
                <a:solidFill>
                  <a:schemeClr val="tx1"/>
                </a:solidFill>
              </a:rPr>
              <a:t>SpaceX</a:t>
            </a:r>
          </a:p>
          <a:p>
            <a:r>
              <a:rPr lang="hr-HR" b="1" dirty="0" smtClean="0">
                <a:solidFill>
                  <a:schemeClr val="tx1"/>
                </a:solidFill>
              </a:rPr>
              <a:t>Air racing</a:t>
            </a:r>
            <a:endParaRPr lang="hr-HR" b="1" dirty="0">
              <a:solidFill>
                <a:schemeClr val="tx1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31" y="3378925"/>
            <a:ext cx="4986524" cy="3116578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95" y="596460"/>
            <a:ext cx="5492833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0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31961" y="150463"/>
            <a:ext cx="8534400" cy="1507067"/>
          </a:xfrm>
        </p:spPr>
        <p:txBody>
          <a:bodyPr/>
          <a:lstStyle/>
          <a:p>
            <a:r>
              <a:rPr lang="hr-HR" dirty="0" smtClean="0"/>
              <a:t>Dijelovi scene</a:t>
            </a:r>
            <a:endParaRPr lang="hr-HR" dirty="0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85" y="1590784"/>
            <a:ext cx="9373490" cy="5302050"/>
          </a:xfrm>
        </p:spPr>
      </p:pic>
    </p:spTree>
    <p:extLst>
      <p:ext uri="{BB962C8B-B14F-4D97-AF65-F5344CB8AC3E}">
        <p14:creationId xmlns:p14="http://schemas.microsoft.com/office/powerpoint/2010/main" val="277921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10" cy="6858000"/>
          </a:xfrm>
        </p:spPr>
      </p:pic>
    </p:spTree>
    <p:extLst>
      <p:ext uri="{BB962C8B-B14F-4D97-AF65-F5344CB8AC3E}">
        <p14:creationId xmlns:p14="http://schemas.microsoft.com/office/powerpoint/2010/main" val="315851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430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374" cy="6858000"/>
          </a:xfrm>
        </p:spPr>
      </p:pic>
    </p:spTree>
    <p:extLst>
      <p:ext uri="{BB962C8B-B14F-4D97-AF65-F5344CB8AC3E}">
        <p14:creationId xmlns:p14="http://schemas.microsoft.com/office/powerpoint/2010/main" val="7943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0996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2612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8815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ječak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70</TotalTime>
  <Words>8</Words>
  <Application>Microsoft Office PowerPoint</Application>
  <PresentationFormat>Široki zaslon</PresentationFormat>
  <Paragraphs>5</Paragraphs>
  <Slides>14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2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14</vt:i4>
      </vt:variant>
    </vt:vector>
  </HeadingPairs>
  <TitlesOfParts>
    <vt:vector size="17" baseType="lpstr">
      <vt:lpstr>Century Gothic</vt:lpstr>
      <vt:lpstr>Wingdings 3</vt:lpstr>
      <vt:lpstr>Isječak</vt:lpstr>
      <vt:lpstr>3D ANIMACIJA   Planetrack</vt:lpstr>
      <vt:lpstr>ideja</vt:lpstr>
      <vt:lpstr>Dijelovi scene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Planetrack   3d animacija</dc:title>
  <dc:creator>Hrvoje Veber</dc:creator>
  <cp:lastModifiedBy>Hrvoje Veber</cp:lastModifiedBy>
  <cp:revision>6</cp:revision>
  <dcterms:created xsi:type="dcterms:W3CDTF">2020-06-02T09:04:08Z</dcterms:created>
  <dcterms:modified xsi:type="dcterms:W3CDTF">2020-06-02T10:14:58Z</dcterms:modified>
</cp:coreProperties>
</file>